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7"/>
  </p:handoutMasterIdLst>
  <p:sldIdLst>
    <p:sldId id="256" r:id="rId2"/>
    <p:sldId id="270" r:id="rId3"/>
    <p:sldId id="265" r:id="rId4"/>
    <p:sldId id="257" r:id="rId5"/>
    <p:sldId id="260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5D1C0-0D0F-4508-8325-E4E750B6188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147EF-6761-40D9-BEEB-7BF09A3E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8229042-6AEA-4DBE-9DB3-249A9069F22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37CDA9A-BA3E-4AF5-ADE3-4A2DE4F50E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 CMMP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EF164-79CB-4B15-83E9-90B4AEB6F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3575372"/>
            <a:ext cx="3200400" cy="2368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4770E-6DC0-4899-B7D9-5BEEA99FE7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33800" y="3575372"/>
            <a:ext cx="2973401" cy="2368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D1517-AF75-4726-981F-91BD024FC32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41896" y="304800"/>
            <a:ext cx="3717131" cy="23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23 – FY 30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4FE57-F598-4608-AD72-4962C2B18F6A}"/>
              </a:ext>
            </a:extLst>
          </p:cNvPr>
          <p:cNvSpPr txBox="1"/>
          <p:nvPr/>
        </p:nvSpPr>
        <p:spPr>
          <a:xfrm>
            <a:off x="533400" y="1928834"/>
            <a:ext cx="373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FY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Comprehensive Plan</a:t>
            </a:r>
          </a:p>
          <a:p>
            <a:endParaRPr lang="en-US" sz="1600" dirty="0"/>
          </a:p>
          <a:p>
            <a:r>
              <a:rPr lang="en-US" sz="1600" b="1" u="sng" dirty="0"/>
              <a:t>FY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Community Center Playground</a:t>
            </a:r>
          </a:p>
          <a:p>
            <a:endParaRPr lang="en-US" sz="1600" dirty="0"/>
          </a:p>
          <a:p>
            <a:r>
              <a:rPr lang="en-US" sz="1600" b="1" u="sng" dirty="0"/>
              <a:t>FY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Burma Road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Pool Mezzanine and Office Space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u="sng" dirty="0"/>
              <a:t>FY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Gymnasium Floor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Pump Track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C0ABC-4637-481B-B149-F7BBC2947F9B}"/>
              </a:ext>
            </a:extLst>
          </p:cNvPr>
          <p:cNvSpPr txBox="1"/>
          <p:nvPr/>
        </p:nvSpPr>
        <p:spPr>
          <a:xfrm>
            <a:off x="4876800" y="1950747"/>
            <a:ext cx="373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FY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Technology Upgrades for the Community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Rebar Restoration and Re-plastering the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Dog Park at Tutiakoff</a:t>
            </a:r>
          </a:p>
          <a:p>
            <a:endParaRPr lang="en-US" sz="1600" dirty="0"/>
          </a:p>
          <a:p>
            <a:r>
              <a:rPr lang="en-US" sz="1600" b="1" u="sng" dirty="0"/>
              <a:t>FY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Multipurpose Facility</a:t>
            </a:r>
          </a:p>
          <a:p>
            <a:endParaRPr lang="en-US" sz="1600" dirty="0"/>
          </a:p>
          <a:p>
            <a:r>
              <a:rPr lang="en-US" sz="1600" b="1" u="sng" dirty="0"/>
              <a:t>FY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Replace the playground at </a:t>
            </a:r>
            <a:r>
              <a:rPr lang="en-US" sz="1600" dirty="0" err="1"/>
              <a:t>Kelty</a:t>
            </a:r>
            <a:r>
              <a:rPr lang="en-US" sz="1600" dirty="0"/>
              <a:t>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Bridge for SW access to </a:t>
            </a:r>
            <a:r>
              <a:rPr lang="en-US" sz="1600" dirty="0" err="1"/>
              <a:t>Kelty</a:t>
            </a:r>
            <a:r>
              <a:rPr lang="en-US" sz="1600" dirty="0"/>
              <a:t>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u="sng" dirty="0"/>
              <a:t>FY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Aquatics Center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Kiddie Pool/Splash Pad</a:t>
            </a:r>
          </a:p>
        </p:txBody>
      </p:sp>
    </p:spTree>
    <p:extLst>
      <p:ext uri="{BB962C8B-B14F-4D97-AF65-F5344CB8AC3E}">
        <p14:creationId xmlns:p14="http://schemas.microsoft.com/office/powerpoint/2010/main" val="338425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153400" cy="3614928"/>
          </a:xfrm>
        </p:spPr>
        <p:txBody>
          <a:bodyPr>
            <a:normAutofit/>
          </a:bodyPr>
          <a:lstStyle/>
          <a:p>
            <a:r>
              <a:rPr lang="en-US" sz="2500" dirty="0"/>
              <a:t>Skate Park History</a:t>
            </a:r>
          </a:p>
          <a:p>
            <a:r>
              <a:rPr lang="en-US" sz="2500" dirty="0"/>
              <a:t>Interest in Pump Tracks</a:t>
            </a:r>
          </a:p>
          <a:p>
            <a:r>
              <a:rPr lang="en-US" sz="2500" dirty="0"/>
              <a:t>Bringing one to Unalaska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Track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D7F55-FE8B-485D-B050-A07876103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3242698"/>
            <a:ext cx="4724400" cy="32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tracks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A1680-5579-4895-A4C8-0E1F64DF0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7554"/>
            <a:ext cx="3733800" cy="2417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17BBCA-CA21-4E88-A701-1C1A60BCB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99066"/>
            <a:ext cx="3175000" cy="2381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080169-3A86-4F44-AD4F-B5B61D4E8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2" y="4194613"/>
            <a:ext cx="3626235" cy="2417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F4F33C-BD95-4B0E-9067-D95562608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49" y="4192692"/>
            <a:ext cx="4340011" cy="237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8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Tracks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2A592-0DA3-4068-B665-C83D4170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1" y="1792950"/>
            <a:ext cx="7158037" cy="4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2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12547</TotalTime>
  <Words>99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Medium</vt:lpstr>
      <vt:lpstr>Wingdings</vt:lpstr>
      <vt:lpstr>Wingdings 2</vt:lpstr>
      <vt:lpstr>Grid</vt:lpstr>
      <vt:lpstr>PCR CMMP plan</vt:lpstr>
      <vt:lpstr>FY 23 – FY 30 </vt:lpstr>
      <vt:lpstr>Pump Track</vt:lpstr>
      <vt:lpstr>Pump tracks</vt:lpstr>
      <vt:lpstr>Pump Tracks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Cron</dc:creator>
  <cp:lastModifiedBy>Nicholas Cron</cp:lastModifiedBy>
  <cp:revision>94</cp:revision>
  <cp:lastPrinted>2019-02-08T02:01:26Z</cp:lastPrinted>
  <dcterms:created xsi:type="dcterms:W3CDTF">2017-01-23T19:48:35Z</dcterms:created>
  <dcterms:modified xsi:type="dcterms:W3CDTF">2022-09-19T23:09:20Z</dcterms:modified>
</cp:coreProperties>
</file>