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10/6/2023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1186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10/6/2023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727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10/6/2023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796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10/6/2023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5618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10/6/2023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9847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10/6/2023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1299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10/6/2023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8905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10/6/2023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8234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10/6/2023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23990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10/6/2023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268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10/6/2023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1462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10/6/2023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63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10/6/2023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839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10/6/2023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43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10/6/2023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530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10/6/2023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054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BC02-832E-43F9-A05A-4F728D173724}" type="datetimeFigureOut">
              <a:rPr lang="en-US" smtClean="0"/>
              <a:t>10/6/2023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257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9E4BC02-832E-43F9-A05A-4F728D173724}" type="datetimeFigureOut">
              <a:rPr lang="en-US" smtClean="0"/>
              <a:t>10/6/2023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601C9BA-2D7A-4E52-B3C2-83DC2B1D34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921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  <p:sldLayoutId id="214748382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15377" y="338813"/>
            <a:ext cx="7255275" cy="150958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cap="all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Employee anniversary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05657" y="2085278"/>
            <a:ext cx="7664996" cy="4457565"/>
          </a:xfrm>
        </p:spPr>
        <p:txBody>
          <a:bodyPr>
            <a:normAutofit fontScale="47500" lnSpcReduction="20000"/>
          </a:bodyPr>
          <a:lstStyle/>
          <a:p>
            <a:pPr lvl="1">
              <a:spcAft>
                <a:spcPts val="0"/>
              </a:spcAft>
            </a:pPr>
            <a:r>
              <a:rPr lang="en-US" sz="11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MARICHU MILLER</a:t>
            </a:r>
          </a:p>
          <a:p>
            <a:pPr lvl="1">
              <a:spcAft>
                <a:spcPts val="0"/>
              </a:spcAft>
            </a:pPr>
            <a:r>
              <a:rPr lang="en-US" sz="11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15 Years</a:t>
            </a:r>
          </a:p>
          <a:p>
            <a:pPr lvl="1">
              <a:spcAft>
                <a:spcPts val="0"/>
              </a:spcAft>
            </a:pPr>
            <a:r>
              <a:rPr lang="en-US" sz="9800" dirty="0">
                <a:solidFill>
                  <a:schemeClr val="tx1"/>
                </a:solidFill>
                <a:latin typeface="Century Gothic" panose="020B0502020202020204" pitchFamily="34" charset="0"/>
              </a:rPr>
              <a:t>Department of </a:t>
            </a:r>
          </a:p>
          <a:p>
            <a:pPr lvl="1">
              <a:spcAft>
                <a:spcPts val="0"/>
              </a:spcAft>
            </a:pPr>
            <a:r>
              <a:rPr lang="en-US" sz="9800" dirty="0">
                <a:solidFill>
                  <a:schemeClr val="tx1"/>
                </a:solidFill>
                <a:latin typeface="Century Gothic" panose="020B0502020202020204" pitchFamily="34" charset="0"/>
              </a:rPr>
              <a:t>Public Works</a:t>
            </a:r>
          </a:p>
          <a:p>
            <a:pPr lvl="1">
              <a:spcAft>
                <a:spcPts val="0"/>
              </a:spcAft>
            </a:pPr>
            <a:endParaRPr lang="en-US" sz="3400" b="1" i="1" dirty="0">
              <a:solidFill>
                <a:schemeClr val="accent1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lvl="1">
              <a:spcAft>
                <a:spcPts val="0"/>
              </a:spcAft>
            </a:pPr>
            <a:r>
              <a:rPr lang="en-US" sz="8000" b="1" i="1" dirty="0">
                <a:solidFill>
                  <a:schemeClr val="accent1">
                    <a:lumMod val="75000"/>
                  </a:schemeClr>
                </a:solidFill>
                <a:latin typeface="Century Gothic" panose="020B0502020202020204" pitchFamily="34" charset="0"/>
              </a:rPr>
              <a:t>Congratulations!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763" y="686530"/>
            <a:ext cx="2560614" cy="2560614"/>
          </a:xfrm>
          <a:prstGeom prst="rect">
            <a:avLst/>
          </a:prstGeom>
        </p:spPr>
      </p:pic>
      <p:sp>
        <p:nvSpPr>
          <p:cNvPr id="5" name="5-Point Star 4"/>
          <p:cNvSpPr/>
          <p:nvPr/>
        </p:nvSpPr>
        <p:spPr>
          <a:xfrm>
            <a:off x="6168408" y="3057481"/>
            <a:ext cx="379142" cy="40144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5-Point Star 5"/>
          <p:cNvSpPr/>
          <p:nvPr/>
        </p:nvSpPr>
        <p:spPr>
          <a:xfrm>
            <a:off x="9764974" y="3046422"/>
            <a:ext cx="379142" cy="40144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2132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149</TotalTime>
  <Words>12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Corbel</vt:lpstr>
      <vt:lpstr>Parallax</vt:lpstr>
      <vt:lpstr>Employee anniversary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“EXTRA MILE” AWARDS</dc:title>
  <dc:creator>Marjorie Veeder</dc:creator>
  <cp:lastModifiedBy>Alicia Aguilar</cp:lastModifiedBy>
  <cp:revision>42</cp:revision>
  <dcterms:created xsi:type="dcterms:W3CDTF">2020-10-22T18:16:25Z</dcterms:created>
  <dcterms:modified xsi:type="dcterms:W3CDTF">2023-10-06T20:40:50Z</dcterms:modified>
</cp:coreProperties>
</file>